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6336478-5C5D-4D73-BC78-B9D8602B5532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4B27D6-746A-4EF4-8A6F-0E7138005E9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766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058127E-90EB-4CF4-B2F9-6ED19E7B720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33769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424233-C87B-4254-AFA3-30B7A4CA471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9754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FBD829-EB1B-4055-B279-618CC799D42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2816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4197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258B82-8633-42A1-A5F3-53267D8456F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9499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13D316-EFC9-4F23-88D9-8EAC3AB57CD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0216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DECEDA-9D6B-44E0-B592-D0AC4236C85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6621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E541235-3040-4120-9475-4F181568A9E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7660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29D6E5-C9AD-4F89-87A0-9CCD997FB0F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1608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A7D7D9-B4D2-4FCD-8DE7-F924FDB1DD2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7356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32C769-BB9F-400C-86C5-732C494DB6A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7117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Who are these like stars appearing,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these before God’s throne who stand?</a:t>
            </a:r>
            <a:endParaRPr lang="en-NZ" dirty="0"/>
          </a:p>
          <a:p>
            <a:r>
              <a:rPr lang="en-GB" dirty="0"/>
              <a:t>	Each a golden crown is wearing;</a:t>
            </a:r>
            <a:endParaRPr lang="en-NZ" dirty="0"/>
          </a:p>
          <a:p>
            <a:r>
              <a:rPr lang="en-GB" dirty="0"/>
              <a:t>		who are all this glorious band?</a:t>
            </a:r>
            <a:endParaRPr lang="en-NZ" dirty="0"/>
          </a:p>
          <a:p>
            <a:r>
              <a:rPr lang="en-GB" dirty="0"/>
              <a:t>	Alleluia! Hark, they sing,</a:t>
            </a:r>
            <a:endParaRPr lang="en-NZ" dirty="0"/>
          </a:p>
          <a:p>
            <a:r>
              <a:rPr lang="en-GB" dirty="0"/>
              <a:t>		praising loud their </a:t>
            </a:r>
            <a:r>
              <a:rPr lang="en-GB" dirty="0" err="1"/>
              <a:t>heav’nly</a:t>
            </a:r>
            <a:r>
              <a:rPr lang="en-GB" dirty="0"/>
              <a:t> King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424]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Who are these of dazzling brightness,</a:t>
            </a:r>
            <a:endParaRPr lang="en-NZ" dirty="0"/>
          </a:p>
          <a:p>
            <a:r>
              <a:rPr lang="en-GB" dirty="0"/>
              <a:t>		these in God’s own truth arrayed,</a:t>
            </a:r>
            <a:endParaRPr lang="en-NZ" dirty="0"/>
          </a:p>
          <a:p>
            <a:r>
              <a:rPr lang="en-GB" dirty="0"/>
              <a:t>	clad in robes of purest whiteness,</a:t>
            </a:r>
            <a:endParaRPr lang="en-NZ" dirty="0"/>
          </a:p>
          <a:p>
            <a:r>
              <a:rPr lang="en-GB" dirty="0"/>
              <a:t>		robes whose lustre ne’er shall fade,</a:t>
            </a:r>
            <a:endParaRPr lang="en-NZ" dirty="0"/>
          </a:p>
          <a:p>
            <a:r>
              <a:rPr lang="en-GB" dirty="0"/>
              <a:t>	ne’er be touched by time’s rude hand?</a:t>
            </a:r>
            <a:endParaRPr lang="en-NZ" dirty="0"/>
          </a:p>
          <a:p>
            <a:r>
              <a:rPr lang="en-GB" dirty="0"/>
              <a:t>		Whence come all this glorious band</a:t>
            </a:r>
            <a:r>
              <a:rPr lang="en-GB" dirty="0" smtClean="0"/>
              <a:t>?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These are they who have contended</a:t>
            </a:r>
            <a:endParaRPr lang="en-NZ" dirty="0"/>
          </a:p>
          <a:p>
            <a:r>
              <a:rPr lang="en-GB" dirty="0"/>
              <a:t>		for their Saviour’s honour long,</a:t>
            </a:r>
            <a:endParaRPr lang="en-NZ" dirty="0"/>
          </a:p>
          <a:p>
            <a:r>
              <a:rPr lang="en-GB" dirty="0"/>
              <a:t>	wrestling on till life was ended,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foll’wing</a:t>
            </a:r>
            <a:r>
              <a:rPr lang="en-GB" dirty="0"/>
              <a:t> not the sinful throng;</a:t>
            </a:r>
            <a:endParaRPr lang="en-NZ" dirty="0"/>
          </a:p>
          <a:p>
            <a:r>
              <a:rPr lang="en-GB" dirty="0"/>
              <a:t>	these, who well the fight sustained,</a:t>
            </a:r>
            <a:endParaRPr lang="en-NZ" dirty="0"/>
          </a:p>
          <a:p>
            <a:r>
              <a:rPr lang="en-GB" dirty="0"/>
              <a:t>		triumph through the Lamb have gained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0082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These are they whose hearts were riven,</a:t>
            </a:r>
            <a:endParaRPr lang="en-NZ" dirty="0"/>
          </a:p>
          <a:p>
            <a:r>
              <a:rPr lang="en-GB" dirty="0"/>
              <a:t>		sore with woe and anguish tried,</a:t>
            </a:r>
            <a:endParaRPr lang="en-NZ" dirty="0"/>
          </a:p>
          <a:p>
            <a:r>
              <a:rPr lang="en-GB" dirty="0"/>
              <a:t>	who in prayer full oft have striven</a:t>
            </a:r>
            <a:endParaRPr lang="en-NZ" dirty="0"/>
          </a:p>
          <a:p>
            <a:r>
              <a:rPr lang="en-GB" dirty="0"/>
              <a:t>		with the God they glorified;</a:t>
            </a:r>
            <a:endParaRPr lang="en-NZ" dirty="0"/>
          </a:p>
          <a:p>
            <a:r>
              <a:rPr lang="en-GB" dirty="0"/>
              <a:t>	now, their painful conflict o’er,</a:t>
            </a:r>
            <a:endParaRPr lang="en-NZ" dirty="0"/>
          </a:p>
          <a:p>
            <a:r>
              <a:rPr lang="en-GB" dirty="0"/>
              <a:t>		God has bid them weep no more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78500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These, like priests, have watched and waited,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off’ring</a:t>
            </a:r>
            <a:r>
              <a:rPr lang="en-GB" dirty="0"/>
              <a:t> up to Christ their will;</a:t>
            </a:r>
            <a:endParaRPr lang="en-NZ" dirty="0"/>
          </a:p>
          <a:p>
            <a:r>
              <a:rPr lang="en-GB" dirty="0"/>
              <a:t>	soul and body consecrated,</a:t>
            </a:r>
            <a:endParaRPr lang="en-NZ" dirty="0"/>
          </a:p>
          <a:p>
            <a:r>
              <a:rPr lang="en-GB" dirty="0"/>
              <a:t>		day and night to serve him still:</a:t>
            </a:r>
            <a:endParaRPr lang="en-NZ" dirty="0"/>
          </a:p>
          <a:p>
            <a:r>
              <a:rPr lang="en-GB" dirty="0"/>
              <a:t>	now in God’s most holy place</a:t>
            </a:r>
            <a:endParaRPr lang="en-NZ" dirty="0"/>
          </a:p>
          <a:p>
            <a:r>
              <a:rPr lang="en-GB" dirty="0"/>
              <a:t>		blest they stand before his face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424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Heinrich T. Schenk, 1719; tr. Frances E. Cox, 1841, 1864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i="1" dirty="0" err="1"/>
              <a:t>Geistreiches</a:t>
            </a:r>
            <a:r>
              <a:rPr lang="en-GB" sz="1000" i="1" dirty="0"/>
              <a:t> </a:t>
            </a:r>
            <a:r>
              <a:rPr lang="en-GB" sz="1000" i="1" dirty="0" err="1"/>
              <a:t>Gesangbuch</a:t>
            </a:r>
            <a:r>
              <a:rPr lang="en-GB" sz="1000" dirty="0"/>
              <a:t>, Darmstadt, 1698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49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2014-03-05T07:14:55Z</dcterms:created>
  <dcterms:modified xsi:type="dcterms:W3CDTF">2014-03-05T07:16:07Z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